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952817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5154"/>
    <a:srgbClr val="4472C4"/>
    <a:srgbClr val="000000"/>
    <a:srgbClr val="D00A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68"/>
  </p:normalViewPr>
  <p:slideViewPr>
    <p:cSldViewPr snapToGrid="0" snapToObjects="1">
      <p:cViewPr>
        <p:scale>
          <a:sx n="117" d="100"/>
          <a:sy n="117" d="100"/>
        </p:scale>
        <p:origin x="144" y="-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4613" y="1122363"/>
            <a:ext cx="8098949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1022" y="3602038"/>
            <a:ext cx="7146131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C90D5-0A37-B844-A097-96AF52D65789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17831-B41B-5644-B6C5-7F706B655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576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C90D5-0A37-B844-A097-96AF52D65789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17831-B41B-5644-B6C5-7F706B655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897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18601" y="365125"/>
            <a:ext cx="2054513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5063" y="365125"/>
            <a:ext cx="6044436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C90D5-0A37-B844-A097-96AF52D65789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17831-B41B-5644-B6C5-7F706B655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038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C90D5-0A37-B844-A097-96AF52D65789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17831-B41B-5644-B6C5-7F706B655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688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100" y="1709740"/>
            <a:ext cx="8218051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100" y="4589465"/>
            <a:ext cx="821805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C90D5-0A37-B844-A097-96AF52D65789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17831-B41B-5644-B6C5-7F706B655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256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5062" y="1825625"/>
            <a:ext cx="4049474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23639" y="1825625"/>
            <a:ext cx="4049474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C90D5-0A37-B844-A097-96AF52D65789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17831-B41B-5644-B6C5-7F706B655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81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6303" y="365127"/>
            <a:ext cx="8218051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6304" y="1681163"/>
            <a:ext cx="4030864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304" y="2505075"/>
            <a:ext cx="4030864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23639" y="1681163"/>
            <a:ext cx="405071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23639" y="2505075"/>
            <a:ext cx="4050715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C90D5-0A37-B844-A097-96AF52D65789}" type="datetimeFigureOut">
              <a:rPr lang="en-US" smtClean="0"/>
              <a:t>6/9/21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17831-B41B-5644-B6C5-7F706B655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497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C90D5-0A37-B844-A097-96AF52D65789}" type="datetimeFigureOut">
              <a:rPr lang="en-US" smtClean="0"/>
              <a:t>6/9/21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17831-B41B-5644-B6C5-7F706B655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10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C90D5-0A37-B844-A097-96AF52D65789}" type="datetimeFigureOut">
              <a:rPr lang="en-US" smtClean="0"/>
              <a:t>6/9/21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17831-B41B-5644-B6C5-7F706B655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596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6303" y="457200"/>
            <a:ext cx="3073084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50715" y="987427"/>
            <a:ext cx="4823639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6303" y="2057400"/>
            <a:ext cx="3073084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C90D5-0A37-B844-A097-96AF52D65789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17831-B41B-5644-B6C5-7F706B655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177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6303" y="457200"/>
            <a:ext cx="3073084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50715" y="987427"/>
            <a:ext cx="4823639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6303" y="2057400"/>
            <a:ext cx="3073084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C90D5-0A37-B844-A097-96AF52D65789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17831-B41B-5644-B6C5-7F706B655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240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5062" y="365127"/>
            <a:ext cx="821805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62" y="1825625"/>
            <a:ext cx="821805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5062" y="6356352"/>
            <a:ext cx="21438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3C90D5-0A37-B844-A097-96AF52D65789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56208" y="6356352"/>
            <a:ext cx="32157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29274" y="6356352"/>
            <a:ext cx="21438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517831-B41B-5644-B6C5-7F706B655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974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C8D787F-76B8-AE4B-8FA5-5408EFACCE7B}"/>
              </a:ext>
            </a:extLst>
          </p:cNvPr>
          <p:cNvSpPr>
            <a:spLocks noChangeAspect="1"/>
          </p:cNvSpPr>
          <p:nvPr/>
        </p:nvSpPr>
        <p:spPr>
          <a:xfrm>
            <a:off x="2500895" y="4117844"/>
            <a:ext cx="2160000" cy="216000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D0A0BCF-CC7B-DC47-A6E0-6C0CA52F056B}"/>
              </a:ext>
            </a:extLst>
          </p:cNvPr>
          <p:cNvCxnSpPr>
            <a:cxnSpLocks/>
          </p:cNvCxnSpPr>
          <p:nvPr/>
        </p:nvCxnSpPr>
        <p:spPr>
          <a:xfrm flipV="1">
            <a:off x="3588509" y="3493280"/>
            <a:ext cx="0" cy="44087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A72B71E-31C1-D048-9FD9-92C07C4A9DB7}"/>
              </a:ext>
            </a:extLst>
          </p:cNvPr>
          <p:cNvSpPr txBox="1"/>
          <p:nvPr/>
        </p:nvSpPr>
        <p:spPr>
          <a:xfrm>
            <a:off x="2168427" y="2009461"/>
            <a:ext cx="2840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Hemoglobin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211E68-9E5B-3947-BC7D-7C03F88227B9}"/>
              </a:ext>
            </a:extLst>
          </p:cNvPr>
          <p:cNvSpPr txBox="1"/>
          <p:nvPr/>
        </p:nvSpPr>
        <p:spPr>
          <a:xfrm>
            <a:off x="1839481" y="430862"/>
            <a:ext cx="3482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Translation invariance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6AC80B-9471-D546-ABE3-8BDCCABA3A48}"/>
              </a:ext>
            </a:extLst>
          </p:cNvPr>
          <p:cNvSpPr txBox="1"/>
          <p:nvPr/>
        </p:nvSpPr>
        <p:spPr>
          <a:xfrm>
            <a:off x="620188" y="1995182"/>
            <a:ext cx="1423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</a:p>
          <a:p>
            <a:pPr algn="ctr"/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A3B7CD-A85E-AE43-A595-A571AFFDC09B}"/>
              </a:ext>
            </a:extLst>
          </p:cNvPr>
          <p:cNvSpPr txBox="1"/>
          <p:nvPr/>
        </p:nvSpPr>
        <p:spPr>
          <a:xfrm>
            <a:off x="5095558" y="430863"/>
            <a:ext cx="3482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Translation equivariance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DF49E69-1AF4-BC45-A7FA-8CCF6358B4D1}"/>
              </a:ext>
            </a:extLst>
          </p:cNvPr>
          <p:cNvGrpSpPr/>
          <p:nvPr/>
        </p:nvGrpSpPr>
        <p:grpSpPr>
          <a:xfrm>
            <a:off x="4767819" y="1400814"/>
            <a:ext cx="2840164" cy="936760"/>
            <a:chOff x="4820102" y="1083922"/>
            <a:chExt cx="2840164" cy="93676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31AE750-65D0-A745-B44D-314CE75779BF}"/>
                </a:ext>
              </a:extLst>
            </p:cNvPr>
            <p:cNvSpPr/>
            <p:nvPr/>
          </p:nvSpPr>
          <p:spPr>
            <a:xfrm>
              <a:off x="5938106" y="1412060"/>
              <a:ext cx="604157" cy="608622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3BE9C7B-B74D-5846-BE16-719C3EB1CDF6}"/>
                </a:ext>
              </a:extLst>
            </p:cNvPr>
            <p:cNvSpPr txBox="1"/>
            <p:nvPr/>
          </p:nvSpPr>
          <p:spPr>
            <a:xfrm>
              <a:off x="4820102" y="1083922"/>
              <a:ext cx="28401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⍺-subunit</a:t>
              </a:r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00BF3D52-95B6-FF44-BE11-7AEBF5293BD6}"/>
              </a:ext>
            </a:extLst>
          </p:cNvPr>
          <p:cNvSpPr>
            <a:spLocks noChangeAspect="1"/>
          </p:cNvSpPr>
          <p:nvPr/>
        </p:nvSpPr>
        <p:spPr>
          <a:xfrm>
            <a:off x="5756972" y="4117844"/>
            <a:ext cx="2160000" cy="216000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5E96A56-5C99-3C4C-B013-4C6411C863A2}"/>
              </a:ext>
            </a:extLst>
          </p:cNvPr>
          <p:cNvCxnSpPr>
            <a:cxnSpLocks/>
          </p:cNvCxnSpPr>
          <p:nvPr/>
        </p:nvCxnSpPr>
        <p:spPr>
          <a:xfrm flipV="1">
            <a:off x="6844586" y="3493280"/>
            <a:ext cx="0" cy="44087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1C0A4D0D-959D-6C49-B430-74E3212192F5}"/>
              </a:ext>
            </a:extLst>
          </p:cNvPr>
          <p:cNvSpPr>
            <a:spLocks noChangeAspect="1"/>
          </p:cNvSpPr>
          <p:nvPr/>
        </p:nvSpPr>
        <p:spPr>
          <a:xfrm>
            <a:off x="5756972" y="1103522"/>
            <a:ext cx="2160000" cy="216000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6677484-12FA-6C40-8E46-F706C81E5E53}"/>
              </a:ext>
            </a:extLst>
          </p:cNvPr>
          <p:cNvSpPr txBox="1"/>
          <p:nvPr/>
        </p:nvSpPr>
        <p:spPr>
          <a:xfrm>
            <a:off x="651973" y="4874676"/>
            <a:ext cx="1423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</a:p>
          <a:p>
            <a:pPr algn="ctr"/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3047A3C9-3955-9D44-ABC0-6B4C93D84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476" y="4497981"/>
            <a:ext cx="1262850" cy="1399723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2FD5B356-7192-0B4F-84EE-6C90B4FE1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645" y="4565749"/>
            <a:ext cx="1262850" cy="1399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239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3.57214E-6 -3.7037E-6 L 0.08081 -0.0025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32" y="-13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4.18527E-6 4.07407E-6 L 0.08297 0.0009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99" y="6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1.53615E-6 -4.07407E-6 L 0.08297 0.0009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49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094BA995-1E3F-4947-9D8C-D5A142113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08" y="1754256"/>
            <a:ext cx="9121558" cy="33494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7B8370B-FE31-374A-B5F6-45BC0E2D1174}"/>
              </a:ext>
            </a:extLst>
          </p:cNvPr>
          <p:cNvSpPr txBox="1"/>
          <p:nvPr/>
        </p:nvSpPr>
        <p:spPr>
          <a:xfrm>
            <a:off x="761999" y="2672861"/>
            <a:ext cx="7971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b="1" baseline="30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endParaRPr lang="en-US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4250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483 -0.00116 C 0.12679 -0.02361 0.23892 -0.0463 0.28541 -0.00116 C 0.33189 0.04375 0.26292 0.22153 0.29407 0.26898 C 0.32523 0.3162 0.44302 0.31597 0.47235 0.28264 C 0.50167 0.24931 0.4995 0.10856 0.47001 0.06898 C 0.44036 0.02917 0.32539 0.01157 0.29524 0.04491 C 0.26508 0.07824 0.26042 0.22662 0.28907 0.26898 C 0.31773 0.31111 0.43402 0.32361 0.46751 0.29792 C 0.50084 0.27222 0.48134 0.15903 0.48967 0.11505 C 0.49784 0.07106 0.50217 0.05417 0.51666 0.03472 C 0.53133 0.01528 0.54932 0.00509 0.57698 -0.00116 C 0.60463 -0.00741 0.68278 -0.00301 0.68278 -0.00301 L 0.8009 -0.00463 C 0.82073 -0.00509 0.8114 -0.00579 0.80207 -0.00625 " pathEditMode="relative" ptsTypes="AAAAAAAAAAAAAA">
                                      <p:cBhvr>
                                        <p:cTn id="6" dur="1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Arc 80">
            <a:extLst>
              <a:ext uri="{FF2B5EF4-FFF2-40B4-BE49-F238E27FC236}">
                <a16:creationId xmlns:a16="http://schemas.microsoft.com/office/drawing/2014/main" id="{9C0158B7-8177-514F-A4A5-6FF268014EE4}"/>
              </a:ext>
            </a:extLst>
          </p:cNvPr>
          <p:cNvSpPr/>
          <p:nvPr/>
        </p:nvSpPr>
        <p:spPr>
          <a:xfrm rot="10800000">
            <a:off x="665151" y="-1000168"/>
            <a:ext cx="15408000" cy="2362345"/>
          </a:xfrm>
          <a:prstGeom prst="arc">
            <a:avLst>
              <a:gd name="adj1" fmla="val 16200000"/>
              <a:gd name="adj2" fmla="val 21574583"/>
            </a:avLst>
          </a:prstGeom>
          <a:ln w="38100">
            <a:solidFill>
              <a:srgbClr val="CD51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72">
            <a:extLst>
              <a:ext uri="{FF2B5EF4-FFF2-40B4-BE49-F238E27FC236}">
                <a16:creationId xmlns:a16="http://schemas.microsoft.com/office/drawing/2014/main" id="{8275CEE6-0EE6-2D46-BB5E-756ACBEF5AAE}"/>
              </a:ext>
            </a:extLst>
          </p:cNvPr>
          <p:cNvSpPr/>
          <p:nvPr/>
        </p:nvSpPr>
        <p:spPr>
          <a:xfrm>
            <a:off x="3655046" y="2508503"/>
            <a:ext cx="2030878" cy="941320"/>
          </a:xfrm>
          <a:custGeom>
            <a:avLst/>
            <a:gdLst>
              <a:gd name="connsiteX0" fmla="*/ 0 w 2030878"/>
              <a:gd name="connsiteY0" fmla="*/ 158271 h 941320"/>
              <a:gd name="connsiteX1" fmla="*/ 181870 w 2030878"/>
              <a:gd name="connsiteY1" fmla="*/ 16817 h 941320"/>
              <a:gd name="connsiteX2" fmla="*/ 348584 w 2030878"/>
              <a:gd name="connsiteY2" fmla="*/ 501802 h 941320"/>
              <a:gd name="connsiteX3" fmla="*/ 580973 w 2030878"/>
              <a:gd name="connsiteY3" fmla="*/ 905957 h 941320"/>
              <a:gd name="connsiteX4" fmla="*/ 1313503 w 2030878"/>
              <a:gd name="connsiteY4" fmla="*/ 875645 h 941320"/>
              <a:gd name="connsiteX5" fmla="*/ 2030878 w 2030878"/>
              <a:gd name="connsiteY5" fmla="*/ 941320 h 941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30878" h="941320">
                <a:moveTo>
                  <a:pt x="0" y="158271"/>
                </a:moveTo>
                <a:cubicBezTo>
                  <a:pt x="61886" y="58916"/>
                  <a:pt x="123773" y="-40438"/>
                  <a:pt x="181870" y="16817"/>
                </a:cubicBezTo>
                <a:cubicBezTo>
                  <a:pt x="239967" y="74072"/>
                  <a:pt x="282067" y="353612"/>
                  <a:pt x="348584" y="501802"/>
                </a:cubicBezTo>
                <a:cubicBezTo>
                  <a:pt x="415101" y="649992"/>
                  <a:pt x="420153" y="843650"/>
                  <a:pt x="580973" y="905957"/>
                </a:cubicBezTo>
                <a:cubicBezTo>
                  <a:pt x="741793" y="968264"/>
                  <a:pt x="1071852" y="869751"/>
                  <a:pt x="1313503" y="875645"/>
                </a:cubicBezTo>
                <a:cubicBezTo>
                  <a:pt x="1555154" y="881539"/>
                  <a:pt x="1793016" y="911429"/>
                  <a:pt x="2030878" y="941320"/>
                </a:cubicBezTo>
              </a:path>
            </a:pathLst>
          </a:custGeom>
          <a:noFill/>
          <a:ln w="3810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Freeform 71">
            <a:extLst>
              <a:ext uri="{FF2B5EF4-FFF2-40B4-BE49-F238E27FC236}">
                <a16:creationId xmlns:a16="http://schemas.microsoft.com/office/drawing/2014/main" id="{30455BDA-E4B7-A04A-B29E-2B3B2CC36936}"/>
              </a:ext>
            </a:extLst>
          </p:cNvPr>
          <p:cNvSpPr/>
          <p:nvPr/>
        </p:nvSpPr>
        <p:spPr>
          <a:xfrm>
            <a:off x="6659489" y="2545471"/>
            <a:ext cx="2011680" cy="703586"/>
          </a:xfrm>
          <a:custGeom>
            <a:avLst/>
            <a:gdLst>
              <a:gd name="connsiteX0" fmla="*/ 0 w 2011680"/>
              <a:gd name="connsiteY0" fmla="*/ 281354 h 703586"/>
              <a:gd name="connsiteX1" fmla="*/ 135988 w 2011680"/>
              <a:gd name="connsiteY1" fmla="*/ 79717 h 703586"/>
              <a:gd name="connsiteX2" fmla="*/ 295422 w 2011680"/>
              <a:gd name="connsiteY2" fmla="*/ 173501 h 703586"/>
              <a:gd name="connsiteX3" fmla="*/ 464234 w 2011680"/>
              <a:gd name="connsiteY3" fmla="*/ 703384 h 703586"/>
              <a:gd name="connsiteX4" fmla="*/ 689317 w 2011680"/>
              <a:gd name="connsiteY4" fmla="*/ 234461 h 703586"/>
              <a:gd name="connsiteX5" fmla="*/ 1139483 w 2011680"/>
              <a:gd name="connsiteY5" fmla="*/ 84406 h 703586"/>
              <a:gd name="connsiteX6" fmla="*/ 2011680 w 2011680"/>
              <a:gd name="connsiteY6" fmla="*/ 0 h 703586"/>
              <a:gd name="connsiteX7" fmla="*/ 2011680 w 2011680"/>
              <a:gd name="connsiteY7" fmla="*/ 0 h 703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1680" h="703586">
                <a:moveTo>
                  <a:pt x="0" y="281354"/>
                </a:moveTo>
                <a:cubicBezTo>
                  <a:pt x="43375" y="189523"/>
                  <a:pt x="86751" y="97692"/>
                  <a:pt x="135988" y="79717"/>
                </a:cubicBezTo>
                <a:cubicBezTo>
                  <a:pt x="185225" y="61742"/>
                  <a:pt x="240714" y="69556"/>
                  <a:pt x="295422" y="173501"/>
                </a:cubicBezTo>
                <a:cubicBezTo>
                  <a:pt x="350130" y="277445"/>
                  <a:pt x="398585" y="693224"/>
                  <a:pt x="464234" y="703384"/>
                </a:cubicBezTo>
                <a:cubicBezTo>
                  <a:pt x="529883" y="713544"/>
                  <a:pt x="576776" y="337624"/>
                  <a:pt x="689317" y="234461"/>
                </a:cubicBezTo>
                <a:cubicBezTo>
                  <a:pt x="801859" y="131298"/>
                  <a:pt x="919089" y="123483"/>
                  <a:pt x="1139483" y="84406"/>
                </a:cubicBezTo>
                <a:cubicBezTo>
                  <a:pt x="1359877" y="45329"/>
                  <a:pt x="2011680" y="0"/>
                  <a:pt x="2011680" y="0"/>
                </a:cubicBezTo>
                <a:lnTo>
                  <a:pt x="2011680" y="0"/>
                </a:lnTo>
              </a:path>
            </a:pathLst>
          </a:custGeom>
          <a:noFill/>
          <a:ln w="3810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FFC4D15-FBBE-8342-B164-1E8FD7B08C3C}"/>
              </a:ext>
            </a:extLst>
          </p:cNvPr>
          <p:cNvCxnSpPr>
            <a:cxnSpLocks/>
          </p:cNvCxnSpPr>
          <p:nvPr/>
        </p:nvCxnSpPr>
        <p:spPr>
          <a:xfrm>
            <a:off x="650881" y="2870528"/>
            <a:ext cx="2090994" cy="0"/>
          </a:xfrm>
          <a:prstGeom prst="line">
            <a:avLst/>
          </a:prstGeom>
          <a:ln w="38100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F413E9C-6511-7B43-83EF-947A784BD483}"/>
              </a:ext>
            </a:extLst>
          </p:cNvPr>
          <p:cNvCxnSpPr>
            <a:cxnSpLocks/>
          </p:cNvCxnSpPr>
          <p:nvPr/>
        </p:nvCxnSpPr>
        <p:spPr>
          <a:xfrm>
            <a:off x="7202583" y="5479436"/>
            <a:ext cx="1021525" cy="1497"/>
          </a:xfrm>
          <a:prstGeom prst="line">
            <a:avLst/>
          </a:prstGeom>
          <a:ln w="38100">
            <a:solidFill>
              <a:srgbClr val="4472C4">
                <a:alpha val="47843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21E3FF26-2D11-734D-BCF2-76D118D0049D}"/>
              </a:ext>
            </a:extLst>
          </p:cNvPr>
          <p:cNvSpPr>
            <a:spLocks noChangeAspect="1"/>
          </p:cNvSpPr>
          <p:nvPr/>
        </p:nvSpPr>
        <p:spPr>
          <a:xfrm>
            <a:off x="853427" y="5345297"/>
            <a:ext cx="542075" cy="49426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7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53134A1-B094-604E-A2D9-24E72262F8E4}"/>
              </a:ext>
            </a:extLst>
          </p:cNvPr>
          <p:cNvSpPr/>
          <p:nvPr/>
        </p:nvSpPr>
        <p:spPr>
          <a:xfrm>
            <a:off x="-483384" y="4272280"/>
            <a:ext cx="987083" cy="2395970"/>
          </a:xfrm>
          <a:prstGeom prst="rect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2BE5EC4-C9D2-444B-827F-99E5FCEF89B3}"/>
              </a:ext>
            </a:extLst>
          </p:cNvPr>
          <p:cNvSpPr>
            <a:spLocks noChangeAspect="1"/>
          </p:cNvSpPr>
          <p:nvPr/>
        </p:nvSpPr>
        <p:spPr>
          <a:xfrm>
            <a:off x="1745230" y="4986673"/>
            <a:ext cx="542075" cy="49426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7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E01CEEA-80B6-E249-88B5-53C3DC27FEBC}"/>
              </a:ext>
            </a:extLst>
          </p:cNvPr>
          <p:cNvSpPr/>
          <p:nvPr/>
        </p:nvSpPr>
        <p:spPr>
          <a:xfrm>
            <a:off x="1969193" y="3592442"/>
            <a:ext cx="1231986" cy="690505"/>
          </a:xfrm>
          <a:prstGeom prst="rect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20E1D72-72BF-B64C-8E87-4D502D84BA78}"/>
              </a:ext>
            </a:extLst>
          </p:cNvPr>
          <p:cNvSpPr/>
          <p:nvPr/>
        </p:nvSpPr>
        <p:spPr>
          <a:xfrm>
            <a:off x="503699" y="4293616"/>
            <a:ext cx="2370026" cy="2374634"/>
          </a:xfrm>
          <a:prstGeom prst="rect">
            <a:avLst/>
          </a:prstGeom>
          <a:noFill/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C954E0A-F823-CF47-9455-F326F796EADF}"/>
              </a:ext>
            </a:extLst>
          </p:cNvPr>
          <p:cNvSpPr>
            <a:spLocks noChangeAspect="1"/>
          </p:cNvSpPr>
          <p:nvPr/>
        </p:nvSpPr>
        <p:spPr>
          <a:xfrm>
            <a:off x="3878002" y="5345297"/>
            <a:ext cx="542075" cy="49426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7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A17E517-5759-0B48-8B42-183C9E08751F}"/>
              </a:ext>
            </a:extLst>
          </p:cNvPr>
          <p:cNvSpPr>
            <a:spLocks noChangeAspect="1"/>
          </p:cNvSpPr>
          <p:nvPr/>
        </p:nvSpPr>
        <p:spPr>
          <a:xfrm>
            <a:off x="5009261" y="4975540"/>
            <a:ext cx="542075" cy="49426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7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414884F-D47C-A24D-8E3D-4AEAA324191C}"/>
              </a:ext>
            </a:extLst>
          </p:cNvPr>
          <p:cNvSpPr>
            <a:spLocks noChangeAspect="1"/>
          </p:cNvSpPr>
          <p:nvPr/>
        </p:nvSpPr>
        <p:spPr>
          <a:xfrm>
            <a:off x="7108249" y="5222670"/>
            <a:ext cx="542075" cy="49426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7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75D76B0-EDF8-F345-B339-6C9DE11A2033}"/>
              </a:ext>
            </a:extLst>
          </p:cNvPr>
          <p:cNvSpPr>
            <a:spLocks noChangeAspect="1"/>
          </p:cNvSpPr>
          <p:nvPr/>
        </p:nvSpPr>
        <p:spPr>
          <a:xfrm>
            <a:off x="7838993" y="5222670"/>
            <a:ext cx="542075" cy="49426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7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324E397-616D-FC44-9100-8CE8E86A9964}"/>
              </a:ext>
            </a:extLst>
          </p:cNvPr>
          <p:cNvSpPr/>
          <p:nvPr/>
        </p:nvSpPr>
        <p:spPr>
          <a:xfrm>
            <a:off x="6552851" y="4272280"/>
            <a:ext cx="2370026" cy="2374634"/>
          </a:xfrm>
          <a:prstGeom prst="rect">
            <a:avLst/>
          </a:prstGeom>
          <a:noFill/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776A0DE-0C2D-1F46-8321-9485C5E31876}"/>
              </a:ext>
            </a:extLst>
          </p:cNvPr>
          <p:cNvSpPr/>
          <p:nvPr/>
        </p:nvSpPr>
        <p:spPr>
          <a:xfrm>
            <a:off x="3135075" y="3528292"/>
            <a:ext cx="2370025" cy="765324"/>
          </a:xfrm>
          <a:prstGeom prst="rect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D4E5C38-C91F-A74D-85AC-C6CFECE32C3C}"/>
              </a:ext>
            </a:extLst>
          </p:cNvPr>
          <p:cNvSpPr/>
          <p:nvPr/>
        </p:nvSpPr>
        <p:spPr>
          <a:xfrm>
            <a:off x="4713287" y="6646914"/>
            <a:ext cx="1446363" cy="850150"/>
          </a:xfrm>
          <a:prstGeom prst="rect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797488A-6998-AA47-94B8-06E37C38F5FB}"/>
              </a:ext>
            </a:extLst>
          </p:cNvPr>
          <p:cNvSpPr/>
          <p:nvPr/>
        </p:nvSpPr>
        <p:spPr>
          <a:xfrm>
            <a:off x="3528274" y="4293616"/>
            <a:ext cx="2370026" cy="2374634"/>
          </a:xfrm>
          <a:prstGeom prst="rect">
            <a:avLst/>
          </a:prstGeom>
          <a:noFill/>
          <a:ln w="381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32AF624-AF28-0544-9F02-A756CB6EE976}"/>
              </a:ext>
            </a:extLst>
          </p:cNvPr>
          <p:cNvCxnSpPr>
            <a:cxnSpLocks/>
          </p:cNvCxnSpPr>
          <p:nvPr/>
        </p:nvCxnSpPr>
        <p:spPr>
          <a:xfrm flipV="1">
            <a:off x="668728" y="2148615"/>
            <a:ext cx="0" cy="144382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D7A73F58-10EE-CE40-AE18-754596F9B535}"/>
              </a:ext>
            </a:extLst>
          </p:cNvPr>
          <p:cNvCxnSpPr>
            <a:cxnSpLocks/>
          </p:cNvCxnSpPr>
          <p:nvPr/>
        </p:nvCxnSpPr>
        <p:spPr>
          <a:xfrm flipV="1">
            <a:off x="650338" y="3581773"/>
            <a:ext cx="2091537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6FC88B81-BCC7-DD4A-ACE7-D7884A8B67F1}"/>
              </a:ext>
            </a:extLst>
          </p:cNvPr>
          <p:cNvSpPr txBox="1"/>
          <p:nvPr/>
        </p:nvSpPr>
        <p:spPr>
          <a:xfrm rot="16200000">
            <a:off x="-238608" y="2759683"/>
            <a:ext cx="13360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3085CFD-9FC5-484E-859B-9DE70D90A177}"/>
              </a:ext>
            </a:extLst>
          </p:cNvPr>
          <p:cNvSpPr txBox="1"/>
          <p:nvPr/>
        </p:nvSpPr>
        <p:spPr>
          <a:xfrm>
            <a:off x="978725" y="3639223"/>
            <a:ext cx="13360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Distance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0B01238-3CF9-6C4B-A9EB-97E71641C4F9}"/>
              </a:ext>
            </a:extLst>
          </p:cNvPr>
          <p:cNvCxnSpPr>
            <a:cxnSpLocks/>
          </p:cNvCxnSpPr>
          <p:nvPr/>
        </p:nvCxnSpPr>
        <p:spPr>
          <a:xfrm flipV="1">
            <a:off x="3655323" y="2148615"/>
            <a:ext cx="0" cy="144382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94D9577-E044-AD49-B17F-7BE691193C02}"/>
              </a:ext>
            </a:extLst>
          </p:cNvPr>
          <p:cNvCxnSpPr>
            <a:cxnSpLocks/>
          </p:cNvCxnSpPr>
          <p:nvPr/>
        </p:nvCxnSpPr>
        <p:spPr>
          <a:xfrm flipV="1">
            <a:off x="3636933" y="3581773"/>
            <a:ext cx="2091537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BB974E34-1C44-C94D-BE23-4BAC1B45CF1E}"/>
              </a:ext>
            </a:extLst>
          </p:cNvPr>
          <p:cNvSpPr txBox="1"/>
          <p:nvPr/>
        </p:nvSpPr>
        <p:spPr>
          <a:xfrm rot="16200000">
            <a:off x="2747987" y="2759683"/>
            <a:ext cx="13360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E0C7C19-4833-084F-BE5D-41787336096F}"/>
              </a:ext>
            </a:extLst>
          </p:cNvPr>
          <p:cNvSpPr txBox="1"/>
          <p:nvPr/>
        </p:nvSpPr>
        <p:spPr>
          <a:xfrm>
            <a:off x="3965320" y="3639223"/>
            <a:ext cx="13360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Distance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36A4EC2C-DCB8-3441-A345-3658F736E3BE}"/>
              </a:ext>
            </a:extLst>
          </p:cNvPr>
          <p:cNvCxnSpPr>
            <a:cxnSpLocks/>
          </p:cNvCxnSpPr>
          <p:nvPr/>
        </p:nvCxnSpPr>
        <p:spPr>
          <a:xfrm flipV="1">
            <a:off x="6659765" y="2141323"/>
            <a:ext cx="0" cy="144382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12B71F47-DD79-734E-AD9B-662CBF17A5A9}"/>
              </a:ext>
            </a:extLst>
          </p:cNvPr>
          <p:cNvCxnSpPr>
            <a:cxnSpLocks/>
          </p:cNvCxnSpPr>
          <p:nvPr/>
        </p:nvCxnSpPr>
        <p:spPr>
          <a:xfrm flipV="1">
            <a:off x="6641375" y="3574481"/>
            <a:ext cx="2091537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0136390F-B810-D743-9116-42C66435D63C}"/>
              </a:ext>
            </a:extLst>
          </p:cNvPr>
          <p:cNvSpPr txBox="1"/>
          <p:nvPr/>
        </p:nvSpPr>
        <p:spPr>
          <a:xfrm rot="16200000">
            <a:off x="5752429" y="2752391"/>
            <a:ext cx="13360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Energy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E18CB8B-9136-4B4A-9E31-D65D53BBC918}"/>
              </a:ext>
            </a:extLst>
          </p:cNvPr>
          <p:cNvSpPr txBox="1"/>
          <p:nvPr/>
        </p:nvSpPr>
        <p:spPr>
          <a:xfrm>
            <a:off x="6969762" y="3631931"/>
            <a:ext cx="13360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Distance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887D684C-71C4-4B45-B819-6F774F36586F}"/>
              </a:ext>
            </a:extLst>
          </p:cNvPr>
          <p:cNvCxnSpPr>
            <a:cxnSpLocks/>
          </p:cNvCxnSpPr>
          <p:nvPr/>
        </p:nvCxnSpPr>
        <p:spPr>
          <a:xfrm flipV="1">
            <a:off x="668272" y="73503"/>
            <a:ext cx="0" cy="144382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E21B3035-B0F7-DD48-A22C-53B7A6BE29A5}"/>
              </a:ext>
            </a:extLst>
          </p:cNvPr>
          <p:cNvCxnSpPr>
            <a:cxnSpLocks/>
          </p:cNvCxnSpPr>
          <p:nvPr/>
        </p:nvCxnSpPr>
        <p:spPr>
          <a:xfrm flipV="1">
            <a:off x="645287" y="1506484"/>
            <a:ext cx="8136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7199C865-C96D-D54B-8FD4-0696D001EDCE}"/>
              </a:ext>
            </a:extLst>
          </p:cNvPr>
          <p:cNvSpPr txBox="1"/>
          <p:nvPr/>
        </p:nvSpPr>
        <p:spPr>
          <a:xfrm rot="16200000">
            <a:off x="-239064" y="684571"/>
            <a:ext cx="13360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RMSD Loss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6626A09-A527-4443-81E3-5D1AEFA2F644}"/>
              </a:ext>
            </a:extLst>
          </p:cNvPr>
          <p:cNvSpPr txBox="1"/>
          <p:nvPr/>
        </p:nvSpPr>
        <p:spPr>
          <a:xfrm>
            <a:off x="4014676" y="1568177"/>
            <a:ext cx="13360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Time</a:t>
            </a:r>
          </a:p>
        </p:txBody>
      </p:sp>
    </p:spTree>
    <p:extLst>
      <p:ext uri="{BB962C8B-B14F-4D97-AF65-F5344CB8AC3E}">
        <p14:creationId xmlns:p14="http://schemas.microsoft.com/office/powerpoint/2010/main" val="1749674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01016 -0.0088 L -0.16594 0.1201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14" y="643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3.86538E-6 -4.44444E-6 L 0.05681 -0.1872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2" y="-937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1.46951E-6 -3.7037E-6 L -0.03899 0.0016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49" y="6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decel="50000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1.38287E-6 -4.07407E-6 C -0.009 0.00602 -0.018 0.01227 -0.02333 0.02153 C -0.02883 0.03079 -0.03182 0.04074 -0.03249 0.05579 C -0.03316 0.07084 -0.03782 0.07431 -0.02733 0.11158 C -0.01666 0.14885 0.03132 0.27917 0.03132 0.2794 L 0.03132 0.27917 " pathEditMode="relative" rAng="0" ptsTypes="AAAAAA">
                                      <p:cBhvr>
                                        <p:cTn id="12" dur="3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0" y="1395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decel="50000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4.88171E-6 2.22222E-6 C 0.0115 -0.01343 0.02283 -0.02685 0.02583 -0.04167 C 0.029 -0.05625 0.02999 -0.05232 0.01817 -0.08843 C 0.00617 -0.12454 -0.01966 -0.19121 -0.04531 -0.25764 " pathEditMode="relative" rAng="0" ptsTypes="AAAA">
                                      <p:cBhvr>
                                        <p:cTn id="14" dur="3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3" y="-1289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3.49883E-7 -3.7037E-6 L 0.02799 -3.7037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4" grpId="0" animBg="1"/>
      <p:bldP spid="27" grpId="0" animBg="1"/>
      <p:bldP spid="28" grpId="0" animBg="1"/>
      <p:bldP spid="30" grpId="0" animBg="1"/>
      <p:bldP spid="3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Curved Connector 2">
            <a:extLst>
              <a:ext uri="{FF2B5EF4-FFF2-40B4-BE49-F238E27FC236}">
                <a16:creationId xmlns:a16="http://schemas.microsoft.com/office/drawing/2014/main" id="{E4A633CC-8E59-EF49-A96E-122975AA9D3F}"/>
              </a:ext>
            </a:extLst>
          </p:cNvPr>
          <p:cNvCxnSpPr>
            <a:cxnSpLocks/>
            <a:endCxn id="41" idx="0"/>
          </p:cNvCxnSpPr>
          <p:nvPr/>
        </p:nvCxnSpPr>
        <p:spPr>
          <a:xfrm>
            <a:off x="1524087" y="2492851"/>
            <a:ext cx="1073070" cy="73814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2977D435-644A-2741-9287-DAE98E858AE3}"/>
              </a:ext>
            </a:extLst>
          </p:cNvPr>
          <p:cNvSpPr>
            <a:spLocks noChangeAspect="1"/>
          </p:cNvSpPr>
          <p:nvPr/>
        </p:nvSpPr>
        <p:spPr>
          <a:xfrm>
            <a:off x="2399157" y="3231000"/>
            <a:ext cx="396000" cy="3960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7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14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</a:t>
            </a: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9108059C-4C9B-194A-9501-20104CFDE8D9}"/>
              </a:ext>
            </a:extLst>
          </p:cNvPr>
          <p:cNvSpPr>
            <a:spLocks noChangeAspect="1"/>
          </p:cNvSpPr>
          <p:nvPr/>
        </p:nvSpPr>
        <p:spPr>
          <a:xfrm>
            <a:off x="3464215" y="4063612"/>
            <a:ext cx="396000" cy="3960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7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400" baseline="-25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45A02042-FF6E-5E4E-BA5A-249F4E03DD0C}"/>
              </a:ext>
            </a:extLst>
          </p:cNvPr>
          <p:cNvSpPr>
            <a:spLocks noChangeAspect="1"/>
          </p:cNvSpPr>
          <p:nvPr/>
        </p:nvSpPr>
        <p:spPr>
          <a:xfrm>
            <a:off x="1123787" y="2294851"/>
            <a:ext cx="396000" cy="396000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72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400" baseline="-25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5" name="Curved Connector 44">
            <a:extLst>
              <a:ext uri="{FF2B5EF4-FFF2-40B4-BE49-F238E27FC236}">
                <a16:creationId xmlns:a16="http://schemas.microsoft.com/office/drawing/2014/main" id="{B6DDDC27-1139-0345-8F9D-4DC297F95325}"/>
              </a:ext>
            </a:extLst>
          </p:cNvPr>
          <p:cNvCxnSpPr>
            <a:cxnSpLocks/>
            <a:stCxn id="42" idx="2"/>
            <a:endCxn id="41" idx="4"/>
          </p:cNvCxnSpPr>
          <p:nvPr/>
        </p:nvCxnSpPr>
        <p:spPr>
          <a:xfrm rot="10800000">
            <a:off x="2597157" y="3627000"/>
            <a:ext cx="867058" cy="63461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B1968BD-F5B5-E341-AAEF-2740E0DB2519}"/>
              </a:ext>
            </a:extLst>
          </p:cNvPr>
          <p:cNvCxnSpPr>
            <a:cxnSpLocks/>
            <a:endCxn id="42" idx="2"/>
          </p:cNvCxnSpPr>
          <p:nvPr/>
        </p:nvCxnSpPr>
        <p:spPr>
          <a:xfrm>
            <a:off x="2597156" y="3429000"/>
            <a:ext cx="867059" cy="8326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xplosion 1 11">
            <a:extLst>
              <a:ext uri="{FF2B5EF4-FFF2-40B4-BE49-F238E27FC236}">
                <a16:creationId xmlns:a16="http://schemas.microsoft.com/office/drawing/2014/main" id="{7E159DC8-E9B0-FC4A-8C86-F3065E54812A}"/>
              </a:ext>
            </a:extLst>
          </p:cNvPr>
          <p:cNvSpPr/>
          <p:nvPr/>
        </p:nvSpPr>
        <p:spPr>
          <a:xfrm>
            <a:off x="1123787" y="2294851"/>
            <a:ext cx="396000" cy="396000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434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246 0.13865 L 0.11396 0.0699 C 0.1108 0.05532 0.10147 0.04004 0.08964 0.02754 C 0.07647 0.01365 0.06398 0.00648 0.05248 0.00555 L -0.00017 -0.00024 " pathEditMode="relative" rAng="13020000" ptsTypes="AAA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82" y="-90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3010</TotalTime>
  <Words>30</Words>
  <Application>Microsoft Macintosh PowerPoint</Application>
  <PresentationFormat>Custom</PresentationFormat>
  <Paragraphs>24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Harris, Charles C</dc:creator>
  <cp:lastModifiedBy>Harris, Charles C</cp:lastModifiedBy>
  <cp:revision>17</cp:revision>
  <dcterms:created xsi:type="dcterms:W3CDTF">2021-06-09T12:06:11Z</dcterms:created>
  <dcterms:modified xsi:type="dcterms:W3CDTF">2021-06-11T14:16:22Z</dcterms:modified>
</cp:coreProperties>
</file>

<file path=docProps/thumbnail.jpeg>
</file>